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sldIdLst>
    <p:sldId id="271" r:id="rId5"/>
    <p:sldId id="269" r:id="rId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és" initials="I" lastIdx="1" clrIdx="0">
    <p:extLst>
      <p:ext uri="{19B8F6BF-5375-455C-9EA6-DF929625EA0E}">
        <p15:presenceInfo xmlns:p15="http://schemas.microsoft.com/office/powerpoint/2012/main" userId="Iné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3F5"/>
    <a:srgbClr val="CEAFE3"/>
    <a:srgbClr val="892EA2"/>
    <a:srgbClr val="FFFFFF"/>
    <a:srgbClr val="9E60C8"/>
    <a:srgbClr val="B78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97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7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14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7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2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69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7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7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4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5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EEA02-71FD-49A7-BA84-7DB500DECCE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E2DA-5138-431B-8293-DC2A813FCB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34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Imagenes Juicios De Valor">
            <a:extLst>
              <a:ext uri="{FF2B5EF4-FFF2-40B4-BE49-F238E27FC236}">
                <a16:creationId xmlns:a16="http://schemas.microsoft.com/office/drawing/2014/main" id="{C6B4B720-2466-9154-EEC1-AFB37825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47" y="4126807"/>
            <a:ext cx="3505483" cy="23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445953-5E91-36BC-5973-DB56A136C777}"/>
              </a:ext>
            </a:extLst>
          </p:cNvPr>
          <p:cNvSpPr txBox="1"/>
          <p:nvPr/>
        </p:nvSpPr>
        <p:spPr>
          <a:xfrm>
            <a:off x="533704" y="1532760"/>
            <a:ext cx="5562295" cy="5139869"/>
          </a:xfrm>
          <a:prstGeom prst="rect">
            <a:avLst/>
          </a:prstGeom>
          <a:solidFill>
            <a:srgbClr val="EEE3F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Manuel   </a:t>
            </a:r>
            <a:r>
              <a:rPr lang="es-ES" sz="1600">
                <a:solidFill>
                  <a:srgbClr val="7030A0"/>
                </a:solidFill>
                <a:latin typeface="Mystical Woods Rough Script" panose="020B0604020202020204" pitchFamily="2" charset="0"/>
              </a:rPr>
              <a:t>Soriano               </a:t>
            </a: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Jurado nº1,  Presidente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Susana Gonzalez                Jurado nº2 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Manuel Manso                   Jurado nº3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Amparo Soler                     </a:t>
            </a: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Jurado nº4   	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Miguel Ángel Carrera         Jurado nº5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Daniel Sánchez                   Jurado nº6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Pedro Pérez Buendía           Jurado nº7           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Jose Luis Sevillano              Jurado nº8   </a:t>
            </a:r>
            <a:r>
              <a:rPr lang="es-ES_tradnl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	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Agustín Cerdá                    Jurado nº9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Pedro </a:t>
            </a:r>
            <a:r>
              <a:rPr lang="es-ES" sz="1600" dirty="0" err="1">
                <a:solidFill>
                  <a:srgbClr val="7030A0"/>
                </a:solidFill>
                <a:latin typeface="Mystical Woods Rough Script" panose="020B0604020202020204" pitchFamily="2" charset="0"/>
              </a:rPr>
              <a:t>Ortego</a:t>
            </a: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                      Jurado nº10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Jazmín Nieto                 </a:t>
            </a:r>
            <a:r>
              <a:rPr lang="pt-BR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    Jurado nº11          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Marina García Fenoll          Jurado nº12      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Guarda: César Franco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A04A7B-C0EA-CA90-23C1-6DA731CD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4" y="413766"/>
            <a:ext cx="2257425" cy="10499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1EEB31-FD38-6B5A-FA49-72CBADED1DE3}"/>
              </a:ext>
            </a:extLst>
          </p:cNvPr>
          <p:cNvSpPr txBox="1"/>
          <p:nvPr/>
        </p:nvSpPr>
        <p:spPr>
          <a:xfrm>
            <a:off x="7733596" y="2135329"/>
            <a:ext cx="4096085" cy="1938992"/>
          </a:xfrm>
          <a:prstGeom prst="rect">
            <a:avLst/>
          </a:prstGeom>
          <a:solidFill>
            <a:srgbClr val="EEE3F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Voz en off :  Cristina Bustamante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Montaje:  Fernando Zapatero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Tecnología del COIIM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Dirección:  Inés Gallego</a:t>
            </a:r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id="{6A593FFE-A872-482C-9DFC-A029C744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17" y="16136"/>
            <a:ext cx="2482593" cy="74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ube 10">
            <a:extLst>
              <a:ext uri="{FF2B5EF4-FFF2-40B4-BE49-F238E27FC236}">
                <a16:creationId xmlns:a16="http://schemas.microsoft.com/office/drawing/2014/main" id="{908D348D-3BF2-6B5D-802A-7385021EF1DE}"/>
              </a:ext>
            </a:extLst>
          </p:cNvPr>
          <p:cNvSpPr/>
          <p:nvPr/>
        </p:nvSpPr>
        <p:spPr>
          <a:xfrm>
            <a:off x="2332651" y="296274"/>
            <a:ext cx="6253655" cy="1098309"/>
          </a:xfrm>
          <a:prstGeom prst="cloud">
            <a:avLst/>
          </a:prstGeom>
          <a:solidFill>
            <a:srgbClr val="892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B4CAE9-4C71-1B07-49FE-F5E26ED2C308}"/>
              </a:ext>
            </a:extLst>
          </p:cNvPr>
          <p:cNvSpPr txBox="1"/>
          <p:nvPr/>
        </p:nvSpPr>
        <p:spPr>
          <a:xfrm>
            <a:off x="3212282" y="518084"/>
            <a:ext cx="7444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12</a:t>
            </a:r>
            <a:r>
              <a:rPr lang="es-ES" sz="3200" b="1" cap="all" dirty="0">
                <a:solidFill>
                  <a:srgbClr val="CEAF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 </a:t>
            </a:r>
            <a:r>
              <a:rPr lang="es-ES" sz="3200" b="1" strike="sngStrike" cap="all" dirty="0">
                <a:solidFill>
                  <a:srgbClr val="9E6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hombres</a:t>
            </a:r>
            <a:r>
              <a:rPr lang="es-ES" sz="3200" b="1" cap="all" dirty="0">
                <a:solidFill>
                  <a:srgbClr val="CEAF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 </a:t>
            </a:r>
            <a:r>
              <a:rPr lang="es-ES" sz="32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sin piedad</a:t>
            </a:r>
          </a:p>
        </p:txBody>
      </p:sp>
      <p:pic>
        <p:nvPicPr>
          <p:cNvPr id="5" name="Picture 4" descr="Ver las imágenes de origen">
            <a:extLst>
              <a:ext uri="{FF2B5EF4-FFF2-40B4-BE49-F238E27FC236}">
                <a16:creationId xmlns:a16="http://schemas.microsoft.com/office/drawing/2014/main" id="{18C457AA-F81A-D08F-48B7-08849872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2014284"/>
            <a:ext cx="1653868" cy="14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67774E84-28DF-33EA-A409-F1FBD3DA8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9" y="575610"/>
            <a:ext cx="10094241" cy="5706779"/>
          </a:xfrm>
          <a:prstGeom prst="rect">
            <a:avLst/>
          </a:prstGeom>
        </p:spPr>
      </p:pic>
      <p:pic>
        <p:nvPicPr>
          <p:cNvPr id="8" name="Imagen 7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96EF4040-4A96-4948-51D1-B5ECD154C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" y="37370"/>
            <a:ext cx="12114658" cy="67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3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Imagenes Juicios De Valor">
            <a:extLst>
              <a:ext uri="{FF2B5EF4-FFF2-40B4-BE49-F238E27FC236}">
                <a16:creationId xmlns:a16="http://schemas.microsoft.com/office/drawing/2014/main" id="{C6B4B720-2466-9154-EEC1-AFB37825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47" y="4126807"/>
            <a:ext cx="3505483" cy="23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445953-5E91-36BC-5973-DB56A136C777}"/>
              </a:ext>
            </a:extLst>
          </p:cNvPr>
          <p:cNvSpPr txBox="1"/>
          <p:nvPr/>
        </p:nvSpPr>
        <p:spPr>
          <a:xfrm>
            <a:off x="533704" y="1532760"/>
            <a:ext cx="5562295" cy="5139869"/>
          </a:xfrm>
          <a:prstGeom prst="rect">
            <a:avLst/>
          </a:prstGeom>
          <a:solidFill>
            <a:srgbClr val="EEE3F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Manuel   </a:t>
            </a:r>
            <a:r>
              <a:rPr lang="es-ES" sz="1600">
                <a:solidFill>
                  <a:srgbClr val="7030A0"/>
                </a:solidFill>
                <a:latin typeface="Mystical Woods Rough Script" panose="020B0604020202020204" pitchFamily="2" charset="0"/>
              </a:rPr>
              <a:t>Soriano               </a:t>
            </a: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Jurado nº1,  Presidente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Susana Gonzalez                Jurado nº2 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Manuel Manso                   Jurado nº3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Amparo Soler                     </a:t>
            </a: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Jurado nº4   	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Miguel Ángel Carrera         Jurado nº5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Daniel Sánchez                   Jurado nº6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Pedro Pérez Buendía           Jurado nº7           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Jose Luis Sevillano              Jurado nº8   </a:t>
            </a:r>
            <a:r>
              <a:rPr lang="es-ES_tradnl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	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Agustín Cerdá                    Jurado nº9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Pedro </a:t>
            </a:r>
            <a:r>
              <a:rPr lang="es-ES" sz="1600" dirty="0" err="1">
                <a:solidFill>
                  <a:srgbClr val="7030A0"/>
                </a:solidFill>
                <a:latin typeface="Mystical Woods Rough Script" panose="020B0604020202020204" pitchFamily="2" charset="0"/>
              </a:rPr>
              <a:t>Ortego</a:t>
            </a: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                      Jurado nº10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Jazmín Nieto                 </a:t>
            </a:r>
            <a:r>
              <a:rPr lang="pt-BR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    Jurado nº11          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Marina García Fenoll          Jurado nº12      </a:t>
            </a:r>
            <a:endParaRPr lang="es-ES" sz="1600" dirty="0">
              <a:solidFill>
                <a:srgbClr val="7030A0"/>
              </a:solidFill>
              <a:latin typeface="Mystical Woods Rough Script" panose="020B0604020202020204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Guarda: César Franco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A04A7B-C0EA-CA90-23C1-6DA731CD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4" y="413766"/>
            <a:ext cx="2257425" cy="10499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1EEB31-FD38-6B5A-FA49-72CBADED1DE3}"/>
              </a:ext>
            </a:extLst>
          </p:cNvPr>
          <p:cNvSpPr txBox="1"/>
          <p:nvPr/>
        </p:nvSpPr>
        <p:spPr>
          <a:xfrm>
            <a:off x="7733596" y="2135329"/>
            <a:ext cx="4096085" cy="1938992"/>
          </a:xfrm>
          <a:prstGeom prst="rect">
            <a:avLst/>
          </a:prstGeom>
          <a:solidFill>
            <a:srgbClr val="EEE3F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Voz en off :  Cristina Bustamante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Montaje:  Fernando Zapatero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Tecnología del COIIM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7030A0"/>
                </a:solidFill>
                <a:latin typeface="Mystical Woods Rough Script" panose="020B0604020202020204" pitchFamily="2" charset="0"/>
              </a:rPr>
              <a:t>Dirección:  Inés Gallego</a:t>
            </a:r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id="{6A593FFE-A872-482C-9DFC-A029C744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17" y="16136"/>
            <a:ext cx="2482593" cy="74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ube 10">
            <a:extLst>
              <a:ext uri="{FF2B5EF4-FFF2-40B4-BE49-F238E27FC236}">
                <a16:creationId xmlns:a16="http://schemas.microsoft.com/office/drawing/2014/main" id="{908D348D-3BF2-6B5D-802A-7385021EF1DE}"/>
              </a:ext>
            </a:extLst>
          </p:cNvPr>
          <p:cNvSpPr/>
          <p:nvPr/>
        </p:nvSpPr>
        <p:spPr>
          <a:xfrm>
            <a:off x="2332651" y="296274"/>
            <a:ext cx="6253655" cy="1098309"/>
          </a:xfrm>
          <a:prstGeom prst="cloud">
            <a:avLst/>
          </a:prstGeom>
          <a:solidFill>
            <a:srgbClr val="892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B4CAE9-4C71-1B07-49FE-F5E26ED2C308}"/>
              </a:ext>
            </a:extLst>
          </p:cNvPr>
          <p:cNvSpPr txBox="1"/>
          <p:nvPr/>
        </p:nvSpPr>
        <p:spPr>
          <a:xfrm>
            <a:off x="3212282" y="518084"/>
            <a:ext cx="7444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12</a:t>
            </a:r>
            <a:r>
              <a:rPr lang="es-ES" sz="3200" b="1" cap="all" dirty="0">
                <a:solidFill>
                  <a:srgbClr val="CEAF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 </a:t>
            </a:r>
            <a:r>
              <a:rPr lang="es-ES" sz="3200" b="1" strike="sngStrike" cap="all" dirty="0">
                <a:solidFill>
                  <a:srgbClr val="9E6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hombres</a:t>
            </a:r>
            <a:r>
              <a:rPr lang="es-ES" sz="3200" b="1" cap="all" dirty="0">
                <a:solidFill>
                  <a:srgbClr val="CEAF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 </a:t>
            </a:r>
            <a:r>
              <a:rPr lang="es-ES" sz="32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B0604020202020204" pitchFamily="2" charset="0"/>
              </a:rPr>
              <a:t>sin piedad</a:t>
            </a:r>
          </a:p>
        </p:txBody>
      </p:sp>
      <p:pic>
        <p:nvPicPr>
          <p:cNvPr id="5" name="Picture 4" descr="Ver las imágenes de origen">
            <a:extLst>
              <a:ext uri="{FF2B5EF4-FFF2-40B4-BE49-F238E27FC236}">
                <a16:creationId xmlns:a16="http://schemas.microsoft.com/office/drawing/2014/main" id="{18C457AA-F81A-D08F-48B7-08849872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2014284"/>
            <a:ext cx="1653868" cy="14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4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B580119ED51A49A69EB987F1D448E4" ma:contentTypeVersion="2" ma:contentTypeDescription="Crear nuevo documento." ma:contentTypeScope="" ma:versionID="5be2e7e2bab678e0b61211db17ccd0e4">
  <xsd:schema xmlns:xsd="http://www.w3.org/2001/XMLSchema" xmlns:xs="http://www.w3.org/2001/XMLSchema" xmlns:p="http://schemas.microsoft.com/office/2006/metadata/properties" xmlns:ns3="a147c192-1a6e-4710-b997-b12777f1efe9" targetNamespace="http://schemas.microsoft.com/office/2006/metadata/properties" ma:root="true" ma:fieldsID="7c2f7889fd185bae8316806896cb0d64" ns3:_="">
    <xsd:import namespace="a147c192-1a6e-4710-b997-b12777f1ef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7c192-1a6e-4710-b997-b12777f1e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0F1954-0558-41E6-81C7-61BD80301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7c192-1a6e-4710-b997-b12777f1e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E5BFEF-3086-4D1B-95FB-163CB4159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763547-663F-4FC4-8BDF-8C27C59D93F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147c192-1a6e-4710-b997-b12777f1efe9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71758</TotalTime>
  <Words>168</Words>
  <Application>Microsoft Office PowerPoint</Application>
  <PresentationFormat>Panorámica</PresentationFormat>
  <Paragraphs>38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Mystical Woods Rough Script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Inés</dc:creator>
  <cp:lastModifiedBy>cristina aiim</cp:lastModifiedBy>
  <cp:revision>770</cp:revision>
  <cp:lastPrinted>2022-10-14T11:10:23Z</cp:lastPrinted>
  <dcterms:created xsi:type="dcterms:W3CDTF">2019-10-01T06:48:57Z</dcterms:created>
  <dcterms:modified xsi:type="dcterms:W3CDTF">2022-10-14T11:28:09Z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0x01010047B580119ED51A49A69EB987F1D448E4</vt:lpwstr>
  </property>
</Properties>
</file>