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117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090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3605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390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9442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6451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558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14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199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0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542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5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003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62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756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051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DA601-2A24-40A4-885C-2934D8A5658B}" type="datetimeFigureOut">
              <a:rPr lang="es-ES" smtClean="0"/>
              <a:t>03/02/2025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5AE4661-6E89-4C4C-8D96-7A48983C330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722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mailto:aiim@aiim.es" TargetMode="External"/><Relationship Id="rId4" Type="http://schemas.openxmlformats.org/officeDocument/2006/relationships/image" Target="cid:image001.jpg@01DA5DB1.F92113A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n 1" descr="cid:image001.jpg@01DA5DB1.F92113A0"/>
          <p:cNvPicPr>
            <a:picLocks noChangeAspect="1" noChangeArrowheads="1"/>
          </p:cNvPicPr>
          <p:nvPr/>
        </p:nvPicPr>
        <p:blipFill>
          <a:blip r:embed="rId2" r:link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5" y="4018534"/>
            <a:ext cx="4800475" cy="27713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842557" y="835773"/>
            <a:ext cx="9001834" cy="34163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7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 TORNEO DE MUS Y DOMINÓ</a:t>
            </a:r>
            <a:endParaRPr kumimoji="0" lang="es-ES" altLang="es-ES" sz="7200" b="1" i="0" u="none" strike="noStrike" cap="none" normalizeH="0" baseline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7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SAN JOSÉ 2025</a:t>
            </a:r>
            <a:endParaRPr kumimoji="0" lang="es-ES" altLang="es-ES" sz="7200" b="1" i="0" u="none" strike="noStrike" cap="none" normalizeH="0" baseline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5885234" y="4310626"/>
            <a:ext cx="5232421" cy="23625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accent1">
                    <a:lumMod val="75000"/>
                  </a:schemeClr>
                </a:solidFill>
              </a:rPr>
              <a:t>Abierto plazo de inscripción </a:t>
            </a:r>
          </a:p>
          <a:p>
            <a:pPr algn="ctr"/>
            <a:r>
              <a:rPr lang="es-ES" sz="1600" b="1" dirty="0">
                <a:solidFill>
                  <a:schemeClr val="accent1">
                    <a:lumMod val="75000"/>
                  </a:schemeClr>
                </a:solidFill>
              </a:rPr>
              <a:t>hasta </a:t>
            </a:r>
            <a:r>
              <a:rPr lang="es-ES" sz="1600" b="1">
                <a:solidFill>
                  <a:schemeClr val="accent1">
                    <a:lumMod val="75000"/>
                  </a:schemeClr>
                </a:solidFill>
              </a:rPr>
              <a:t>el 21 </a:t>
            </a: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</a:rPr>
              <a:t>de febrero</a:t>
            </a:r>
          </a:p>
          <a:p>
            <a:pPr algn="ctr"/>
            <a:endParaRPr lang="es-ES" sz="1600" b="1" dirty="0"/>
          </a:p>
          <a:p>
            <a:pPr algn="ctr"/>
            <a:r>
              <a:rPr lang="es-ES" sz="1600" b="1" i="1" dirty="0">
                <a:solidFill>
                  <a:schemeClr val="accent3">
                    <a:lumMod val="75000"/>
                  </a:schemeClr>
                </a:solidFill>
              </a:rPr>
              <a:t>Para más información</a:t>
            </a:r>
          </a:p>
          <a:p>
            <a:pPr algn="ctr"/>
            <a:r>
              <a:rPr lang="es-ES" sz="1400" b="1" i="1" dirty="0"/>
              <a:t> </a:t>
            </a:r>
            <a:r>
              <a:rPr lang="es-ES" sz="1400" b="1" i="1" dirty="0">
                <a:solidFill>
                  <a:srgbClr val="0070C0"/>
                </a:solidFill>
                <a:hlinkClick r:id="rId5"/>
              </a:rPr>
              <a:t>aiim@aiim.es</a:t>
            </a:r>
            <a:r>
              <a:rPr lang="es-ES" sz="1400" b="1" i="1" dirty="0">
                <a:solidFill>
                  <a:srgbClr val="0070C0"/>
                </a:solidFill>
              </a:rPr>
              <a:t> </a:t>
            </a:r>
          </a:p>
          <a:p>
            <a:pPr algn="ctr"/>
            <a:endParaRPr lang="es-ES" sz="1400" b="1" i="1" dirty="0">
              <a:solidFill>
                <a:srgbClr val="0070C0"/>
              </a:solidFill>
            </a:endParaRPr>
          </a:p>
          <a:p>
            <a:pPr algn="ctr"/>
            <a:r>
              <a:rPr lang="es-ES" sz="1400" b="1" i="1" dirty="0">
                <a:solidFill>
                  <a:srgbClr val="0070C0"/>
                </a:solidFill>
              </a:rPr>
              <a:t>915 214 041 – 660 731 177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60" y="228600"/>
            <a:ext cx="23622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395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1AC659E0-8FAD-4E1F-8647-E596F554B80A}" vid="{33CB54B1-9E99-4A0A-8983-01EDB9C5AC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30</TotalTime>
  <Words>35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Tema1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OLGA FRAILE RAMON</dc:creator>
  <cp:lastModifiedBy>Cristina Bustamante García</cp:lastModifiedBy>
  <cp:revision>8</cp:revision>
  <cp:lastPrinted>2024-02-12T12:07:46Z</cp:lastPrinted>
  <dcterms:created xsi:type="dcterms:W3CDTF">2024-02-12T11:52:42Z</dcterms:created>
  <dcterms:modified xsi:type="dcterms:W3CDTF">2025-02-03T15:15:23Z</dcterms:modified>
</cp:coreProperties>
</file>